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9" r:id="rId5"/>
    <p:sldId id="258"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E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361EDD-ED3A-498D-A465-719DB2FA9704}" v="20" dt="2022-01-03T20:02:54.2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18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ithyahu Owolabi" userId="1e7a3b57a5b11a92" providerId="LiveId" clId="{5B361EDD-ED3A-498D-A465-719DB2FA9704}"/>
    <pc:docChg chg="undo custSel addSld modSld">
      <pc:chgData name="Mattithyahu Owolabi" userId="1e7a3b57a5b11a92" providerId="LiveId" clId="{5B361EDD-ED3A-498D-A465-719DB2FA9704}" dt="2022-01-03T20:02:45.995" v="665" actId="20577"/>
      <pc:docMkLst>
        <pc:docMk/>
      </pc:docMkLst>
      <pc:sldChg chg="addSp delSp modSp mod">
        <pc:chgData name="Mattithyahu Owolabi" userId="1e7a3b57a5b11a92" providerId="LiveId" clId="{5B361EDD-ED3A-498D-A465-719DB2FA9704}" dt="2022-01-01T23:09:13.482" v="511" actId="20577"/>
        <pc:sldMkLst>
          <pc:docMk/>
          <pc:sldMk cId="3212882146" sldId="256"/>
        </pc:sldMkLst>
        <pc:spChg chg="mod">
          <ac:chgData name="Mattithyahu Owolabi" userId="1e7a3b57a5b11a92" providerId="LiveId" clId="{5B361EDD-ED3A-498D-A465-719DB2FA9704}" dt="2022-01-01T23:06:26.498" v="499" actId="27636"/>
          <ac:spMkLst>
            <pc:docMk/>
            <pc:sldMk cId="3212882146" sldId="256"/>
            <ac:spMk id="2" creationId="{A57D0AFC-D180-4084-9F76-DD8853ACB5BC}"/>
          </ac:spMkLst>
        </pc:spChg>
        <pc:spChg chg="mod">
          <ac:chgData name="Mattithyahu Owolabi" userId="1e7a3b57a5b11a92" providerId="LiveId" clId="{5B361EDD-ED3A-498D-A465-719DB2FA9704}" dt="2022-01-01T23:09:13.482" v="511" actId="20577"/>
          <ac:spMkLst>
            <pc:docMk/>
            <pc:sldMk cId="3212882146" sldId="256"/>
            <ac:spMk id="3" creationId="{5D912B0F-E116-4149-8DA5-C40BB80D94CD}"/>
          </ac:spMkLst>
        </pc:spChg>
        <pc:spChg chg="add del">
          <ac:chgData name="Mattithyahu Owolabi" userId="1e7a3b57a5b11a92" providerId="LiveId" clId="{5B361EDD-ED3A-498D-A465-719DB2FA9704}" dt="2021-12-31T17:52:46.720" v="86" actId="478"/>
          <ac:spMkLst>
            <pc:docMk/>
            <pc:sldMk cId="3212882146" sldId="256"/>
            <ac:spMk id="4" creationId="{A4CECB9A-F79C-4652-A683-8F9D1A380BB2}"/>
          </ac:spMkLst>
        </pc:spChg>
        <pc:spChg chg="add mod">
          <ac:chgData name="Mattithyahu Owolabi" userId="1e7a3b57a5b11a92" providerId="LiveId" clId="{5B361EDD-ED3A-498D-A465-719DB2FA9704}" dt="2021-12-31T20:33:26.756" v="478" actId="1076"/>
          <ac:spMkLst>
            <pc:docMk/>
            <pc:sldMk cId="3212882146" sldId="256"/>
            <ac:spMk id="5" creationId="{E77DB3F3-4ADF-446F-BEA4-0B3C4DED655A}"/>
          </ac:spMkLst>
        </pc:spChg>
        <pc:spChg chg="mod">
          <ac:chgData name="Mattithyahu Owolabi" userId="1e7a3b57a5b11a92" providerId="LiveId" clId="{5B361EDD-ED3A-498D-A465-719DB2FA9704}" dt="2021-12-31T19:08:04.143" v="137" actId="207"/>
          <ac:spMkLst>
            <pc:docMk/>
            <pc:sldMk cId="3212882146" sldId="256"/>
            <ac:spMk id="9" creationId="{0BCAD593-77A2-4147-9197-777C0DDC65D9}"/>
          </ac:spMkLst>
        </pc:spChg>
      </pc:sldChg>
      <pc:sldChg chg="addSp delSp modSp new mod setBg">
        <pc:chgData name="Mattithyahu Owolabi" userId="1e7a3b57a5b11a92" providerId="LiveId" clId="{5B361EDD-ED3A-498D-A465-719DB2FA9704}" dt="2022-01-01T23:25:53.449" v="646" actId="13926"/>
        <pc:sldMkLst>
          <pc:docMk/>
          <pc:sldMk cId="2355489792" sldId="257"/>
        </pc:sldMkLst>
        <pc:spChg chg="mod ord">
          <ac:chgData name="Mattithyahu Owolabi" userId="1e7a3b57a5b11a92" providerId="LiveId" clId="{5B361EDD-ED3A-498D-A465-719DB2FA9704}" dt="2022-01-01T23:11:30.539" v="533" actId="20577"/>
          <ac:spMkLst>
            <pc:docMk/>
            <pc:sldMk cId="2355489792" sldId="257"/>
            <ac:spMk id="2" creationId="{F39B27E3-3501-47FE-8435-6CC77560E39F}"/>
          </ac:spMkLst>
        </pc:spChg>
        <pc:spChg chg="mod">
          <ac:chgData name="Mattithyahu Owolabi" userId="1e7a3b57a5b11a92" providerId="LiveId" clId="{5B361EDD-ED3A-498D-A465-719DB2FA9704}" dt="2022-01-01T23:25:53.449" v="646" actId="13926"/>
          <ac:spMkLst>
            <pc:docMk/>
            <pc:sldMk cId="2355489792" sldId="257"/>
            <ac:spMk id="3" creationId="{39AFA87E-C416-4A73-85B0-2133A124FBBC}"/>
          </ac:spMkLst>
        </pc:spChg>
        <pc:spChg chg="add mod">
          <ac:chgData name="Mattithyahu Owolabi" userId="1e7a3b57a5b11a92" providerId="LiveId" clId="{5B361EDD-ED3A-498D-A465-719DB2FA9704}" dt="2021-12-31T19:08:08.238" v="138" actId="207"/>
          <ac:spMkLst>
            <pc:docMk/>
            <pc:sldMk cId="2355489792" sldId="257"/>
            <ac:spMk id="4" creationId="{591359C0-F932-48E6-8827-CB154D464378}"/>
          </ac:spMkLst>
        </pc:spChg>
        <pc:spChg chg="add del">
          <ac:chgData name="Mattithyahu Owolabi" userId="1e7a3b57a5b11a92" providerId="LiveId" clId="{5B361EDD-ED3A-498D-A465-719DB2FA9704}" dt="2021-12-31T19:07:27.319" v="133" actId="26606"/>
          <ac:spMkLst>
            <pc:docMk/>
            <pc:sldMk cId="2355489792" sldId="257"/>
            <ac:spMk id="8" creationId="{4AF15C8E-093E-4823-A12A-001BAA62B969}"/>
          </ac:spMkLst>
        </pc:spChg>
        <pc:spChg chg="add del">
          <ac:chgData name="Mattithyahu Owolabi" userId="1e7a3b57a5b11a92" providerId="LiveId" clId="{5B361EDD-ED3A-498D-A465-719DB2FA9704}" dt="2021-12-31T19:07:27.319" v="133" actId="26606"/>
          <ac:spMkLst>
            <pc:docMk/>
            <pc:sldMk cId="2355489792" sldId="257"/>
            <ac:spMk id="14" creationId="{8DC60494-71A0-4561-A012-BA2338D0DC05}"/>
          </ac:spMkLst>
        </pc:spChg>
        <pc:spChg chg="add">
          <ac:chgData name="Mattithyahu Owolabi" userId="1e7a3b57a5b11a92" providerId="LiveId" clId="{5B361EDD-ED3A-498D-A465-719DB2FA9704}" dt="2021-12-31T19:07:27.343" v="134" actId="26606"/>
          <ac:spMkLst>
            <pc:docMk/>
            <pc:sldMk cId="2355489792" sldId="257"/>
            <ac:spMk id="16" creationId="{C554CFA0-E502-4D3A-9FE7-F49553F4D2F6}"/>
          </ac:spMkLst>
        </pc:spChg>
        <pc:spChg chg="add">
          <ac:chgData name="Mattithyahu Owolabi" userId="1e7a3b57a5b11a92" providerId="LiveId" clId="{5B361EDD-ED3A-498D-A465-719DB2FA9704}" dt="2021-12-31T19:07:27.343" v="134" actId="26606"/>
          <ac:spMkLst>
            <pc:docMk/>
            <pc:sldMk cId="2355489792" sldId="257"/>
            <ac:spMk id="17" creationId="{0C8D7E30-B50A-4ADD-8244-B02C404B751B}"/>
          </ac:spMkLst>
        </pc:spChg>
        <pc:spChg chg="add del mod">
          <ac:chgData name="Mattithyahu Owolabi" userId="1e7a3b57a5b11a92" providerId="LiveId" clId="{5B361EDD-ED3A-498D-A465-719DB2FA9704}" dt="2021-12-31T19:27:35.433" v="256" actId="478"/>
          <ac:spMkLst>
            <pc:docMk/>
            <pc:sldMk cId="2355489792" sldId="257"/>
            <ac:spMk id="22" creationId="{F37FA9A0-5A6A-444D-8AF2-7D29CB83647A}"/>
          </ac:spMkLst>
        </pc:spChg>
        <pc:grpChg chg="add del">
          <ac:chgData name="Mattithyahu Owolabi" userId="1e7a3b57a5b11a92" providerId="LiveId" clId="{5B361EDD-ED3A-498D-A465-719DB2FA9704}" dt="2021-12-31T19:07:27.319" v="133" actId="26606"/>
          <ac:grpSpMkLst>
            <pc:docMk/>
            <pc:sldMk cId="2355489792" sldId="257"/>
            <ac:grpSpMk id="10" creationId="{DD60431E-798D-4248-A1D0-B87A35F899DA}"/>
          </ac:grpSpMkLst>
        </pc:grpChg>
        <pc:grpChg chg="add">
          <ac:chgData name="Mattithyahu Owolabi" userId="1e7a3b57a5b11a92" providerId="LiveId" clId="{5B361EDD-ED3A-498D-A465-719DB2FA9704}" dt="2021-12-31T19:07:27.343" v="134" actId="26606"/>
          <ac:grpSpMkLst>
            <pc:docMk/>
            <pc:sldMk cId="2355489792" sldId="257"/>
            <ac:grpSpMk id="18" creationId="{E7D6887E-0D0C-441D-AAF6-B1E7D1219574}"/>
          </ac:grpSpMkLst>
        </pc:grpChg>
        <pc:picChg chg="add del mod">
          <ac:chgData name="Mattithyahu Owolabi" userId="1e7a3b57a5b11a92" providerId="LiveId" clId="{5B361EDD-ED3A-498D-A465-719DB2FA9704}" dt="2021-12-31T19:28:55.781" v="265" actId="478"/>
          <ac:picMkLst>
            <pc:docMk/>
            <pc:sldMk cId="2355489792" sldId="257"/>
            <ac:picMk id="6" creationId="{B49D37A0-A33E-47E0-B31B-719013AE7B1B}"/>
          </ac:picMkLst>
        </pc:picChg>
        <pc:picChg chg="add mod">
          <ac:chgData name="Mattithyahu Owolabi" userId="1e7a3b57a5b11a92" providerId="LiveId" clId="{5B361EDD-ED3A-498D-A465-719DB2FA9704}" dt="2021-12-31T19:14:15.202" v="175" actId="14100"/>
          <ac:picMkLst>
            <pc:docMk/>
            <pc:sldMk cId="2355489792" sldId="257"/>
            <ac:picMk id="9" creationId="{C2607329-DC40-41B6-B0B3-AC08DE843557}"/>
          </ac:picMkLst>
        </pc:picChg>
        <pc:picChg chg="add mod">
          <ac:chgData name="Mattithyahu Owolabi" userId="1e7a3b57a5b11a92" providerId="LiveId" clId="{5B361EDD-ED3A-498D-A465-719DB2FA9704}" dt="2021-12-31T19:15:08.413" v="178"/>
          <ac:picMkLst>
            <pc:docMk/>
            <pc:sldMk cId="2355489792" sldId="257"/>
            <ac:picMk id="20" creationId="{4C194D04-F19D-4639-B9C2-1671AE8BA64F}"/>
          </ac:picMkLst>
        </pc:picChg>
        <pc:picChg chg="add del mod">
          <ac:chgData name="Mattithyahu Owolabi" userId="1e7a3b57a5b11a92" providerId="LiveId" clId="{5B361EDD-ED3A-498D-A465-719DB2FA9704}" dt="2021-12-31T19:27:35.433" v="256" actId="478"/>
          <ac:picMkLst>
            <pc:docMk/>
            <pc:sldMk cId="2355489792" sldId="257"/>
            <ac:picMk id="21" creationId="{3E5A555F-CE7D-4F51-9D95-3854C0EE9F09}"/>
          </ac:picMkLst>
        </pc:picChg>
        <pc:picChg chg="add mod">
          <ac:chgData name="Mattithyahu Owolabi" userId="1e7a3b57a5b11a92" providerId="LiveId" clId="{5B361EDD-ED3A-498D-A465-719DB2FA9704}" dt="2021-12-31T19:29:04.349" v="269" actId="1076"/>
          <ac:picMkLst>
            <pc:docMk/>
            <pc:sldMk cId="2355489792" sldId="257"/>
            <ac:picMk id="24" creationId="{4B186A86-90CE-4BF4-B9D8-1E16DA733B15}"/>
          </ac:picMkLst>
        </pc:picChg>
        <pc:picChg chg="add mod">
          <ac:chgData name="Mattithyahu Owolabi" userId="1e7a3b57a5b11a92" providerId="LiveId" clId="{5B361EDD-ED3A-498D-A465-719DB2FA9704}" dt="2021-12-31T19:29:14.397" v="271" actId="1076"/>
          <ac:picMkLst>
            <pc:docMk/>
            <pc:sldMk cId="2355489792" sldId="257"/>
            <ac:picMk id="1026" creationId="{254F4D90-5992-4DEA-8DA1-5FC6CF204FEE}"/>
          </ac:picMkLst>
        </pc:picChg>
        <pc:picChg chg="add del mod">
          <ac:chgData name="Mattithyahu Owolabi" userId="1e7a3b57a5b11a92" providerId="LiveId" clId="{5B361EDD-ED3A-498D-A465-719DB2FA9704}" dt="2021-12-31T19:27:10.557" v="252" actId="478"/>
          <ac:picMkLst>
            <pc:docMk/>
            <pc:sldMk cId="2355489792" sldId="257"/>
            <ac:picMk id="1028" creationId="{C661A827-75FB-4B02-A172-0181306A82B9}"/>
          </ac:picMkLst>
        </pc:picChg>
      </pc:sldChg>
      <pc:sldChg chg="delSp modSp add mod">
        <pc:chgData name="Mattithyahu Owolabi" userId="1e7a3b57a5b11a92" providerId="LiveId" clId="{5B361EDD-ED3A-498D-A465-719DB2FA9704}" dt="2022-01-03T20:02:45.995" v="665" actId="20577"/>
        <pc:sldMkLst>
          <pc:docMk/>
          <pc:sldMk cId="4266869799" sldId="258"/>
        </pc:sldMkLst>
        <pc:spChg chg="mod">
          <ac:chgData name="Mattithyahu Owolabi" userId="1e7a3b57a5b11a92" providerId="LiveId" clId="{5B361EDD-ED3A-498D-A465-719DB2FA9704}" dt="2022-01-03T20:02:45.995" v="665" actId="20577"/>
          <ac:spMkLst>
            <pc:docMk/>
            <pc:sldMk cId="4266869799" sldId="258"/>
            <ac:spMk id="3" creationId="{39AFA87E-C416-4A73-85B0-2133A124FBBC}"/>
          </ac:spMkLst>
        </pc:spChg>
        <pc:picChg chg="del">
          <ac:chgData name="Mattithyahu Owolabi" userId="1e7a3b57a5b11a92" providerId="LiveId" clId="{5B361EDD-ED3A-498D-A465-719DB2FA9704}" dt="2021-12-31T20:03:46.444" v="274" actId="478"/>
          <ac:picMkLst>
            <pc:docMk/>
            <pc:sldMk cId="4266869799" sldId="258"/>
            <ac:picMk id="24" creationId="{4B186A86-90CE-4BF4-B9D8-1E16DA733B15}"/>
          </ac:picMkLst>
        </pc:picChg>
        <pc:picChg chg="del">
          <ac:chgData name="Mattithyahu Owolabi" userId="1e7a3b57a5b11a92" providerId="LiveId" clId="{5B361EDD-ED3A-498D-A465-719DB2FA9704}" dt="2021-12-31T20:03:45.814" v="273" actId="478"/>
          <ac:picMkLst>
            <pc:docMk/>
            <pc:sldMk cId="4266869799" sldId="258"/>
            <ac:picMk id="1026" creationId="{254F4D90-5992-4DEA-8DA1-5FC6CF204FEE}"/>
          </ac:picMkLst>
        </pc:picChg>
      </pc:sldChg>
      <pc:sldChg chg="modSp add mod">
        <pc:chgData name="Mattithyahu Owolabi" userId="1e7a3b57a5b11a92" providerId="LiveId" clId="{5B361EDD-ED3A-498D-A465-719DB2FA9704}" dt="2021-12-31T20:21:18.606" v="445" actId="27636"/>
        <pc:sldMkLst>
          <pc:docMk/>
          <pc:sldMk cId="631479964" sldId="259"/>
        </pc:sldMkLst>
        <pc:spChg chg="mod">
          <ac:chgData name="Mattithyahu Owolabi" userId="1e7a3b57a5b11a92" providerId="LiveId" clId="{5B361EDD-ED3A-498D-A465-719DB2FA9704}" dt="2021-12-31T20:20:42.480" v="436" actId="20577"/>
          <ac:spMkLst>
            <pc:docMk/>
            <pc:sldMk cId="631479964" sldId="259"/>
            <ac:spMk id="2" creationId="{F39B27E3-3501-47FE-8435-6CC77560E39F}"/>
          </ac:spMkLst>
        </pc:spChg>
        <pc:spChg chg="mod">
          <ac:chgData name="Mattithyahu Owolabi" userId="1e7a3b57a5b11a92" providerId="LiveId" clId="{5B361EDD-ED3A-498D-A465-719DB2FA9704}" dt="2021-12-31T20:21:18.606" v="445" actId="27636"/>
          <ac:spMkLst>
            <pc:docMk/>
            <pc:sldMk cId="631479964" sldId="259"/>
            <ac:spMk id="3" creationId="{39AFA87E-C416-4A73-85B0-2133A124FBBC}"/>
          </ac:spMkLst>
        </pc:spChg>
      </pc:sldChg>
      <pc:sldChg chg="modSp add mod">
        <pc:chgData name="Mattithyahu Owolabi" userId="1e7a3b57a5b11a92" providerId="LiveId" clId="{5B361EDD-ED3A-498D-A465-719DB2FA9704}" dt="2022-01-01T23:25:25.825" v="645" actId="20577"/>
        <pc:sldMkLst>
          <pc:docMk/>
          <pc:sldMk cId="3204406770" sldId="260"/>
        </pc:sldMkLst>
        <pc:spChg chg="mod">
          <ac:chgData name="Mattithyahu Owolabi" userId="1e7a3b57a5b11a92" providerId="LiveId" clId="{5B361EDD-ED3A-498D-A465-719DB2FA9704}" dt="2022-01-01T23:25:25.825" v="645" actId="20577"/>
          <ac:spMkLst>
            <pc:docMk/>
            <pc:sldMk cId="3204406770" sldId="260"/>
            <ac:spMk id="2" creationId="{F39B27E3-3501-47FE-8435-6CC77560E39F}"/>
          </ac:spMkLst>
        </pc:spChg>
        <pc:spChg chg="mod">
          <ac:chgData name="Mattithyahu Owolabi" userId="1e7a3b57a5b11a92" providerId="LiveId" clId="{5B361EDD-ED3A-498D-A465-719DB2FA9704}" dt="2021-12-31T20:08:07.959" v="375" actId="27636"/>
          <ac:spMkLst>
            <pc:docMk/>
            <pc:sldMk cId="3204406770" sldId="260"/>
            <ac:spMk id="3" creationId="{39AFA87E-C416-4A73-85B0-2133A124FBBC}"/>
          </ac:spMkLst>
        </pc:spChg>
      </pc:sldChg>
      <pc:sldChg chg="modSp add mod">
        <pc:chgData name="Mattithyahu Owolabi" userId="1e7a3b57a5b11a92" providerId="LiveId" clId="{5B361EDD-ED3A-498D-A465-719DB2FA9704}" dt="2021-12-31T20:31:48.364" v="475" actId="27636"/>
        <pc:sldMkLst>
          <pc:docMk/>
          <pc:sldMk cId="4204828099" sldId="261"/>
        </pc:sldMkLst>
        <pc:spChg chg="mod">
          <ac:chgData name="Mattithyahu Owolabi" userId="1e7a3b57a5b11a92" providerId="LiveId" clId="{5B361EDD-ED3A-498D-A465-719DB2FA9704}" dt="2021-12-31T20:31:44.300" v="468" actId="20577"/>
          <ac:spMkLst>
            <pc:docMk/>
            <pc:sldMk cId="4204828099" sldId="261"/>
            <ac:spMk id="2" creationId="{F39B27E3-3501-47FE-8435-6CC77560E39F}"/>
          </ac:spMkLst>
        </pc:spChg>
        <pc:spChg chg="mod">
          <ac:chgData name="Mattithyahu Owolabi" userId="1e7a3b57a5b11a92" providerId="LiveId" clId="{5B361EDD-ED3A-498D-A465-719DB2FA9704}" dt="2021-12-31T20:31:48.364" v="475" actId="27636"/>
          <ac:spMkLst>
            <pc:docMk/>
            <pc:sldMk cId="4204828099" sldId="261"/>
            <ac:spMk id="3" creationId="{39AFA87E-C416-4A73-85B0-2133A124FBBC}"/>
          </ac:spMkLst>
        </pc:spChg>
      </pc:sldChg>
    </pc:docChg>
  </pc:docChgLst>
</pc:chgInfo>
</file>

<file path=ppt/media/image1.jpg>
</file>

<file path=ppt/media/image2.png>
</file>

<file path=ppt/media/image3.jpeg>
</file>

<file path=ppt/media/image4.png>
</file>

<file path=ppt/media/image5.sv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1/3/2022</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459153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1/3/2022</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59586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1/3/2022</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072945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1/3/2022</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64712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1/3/2022</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48691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1/3/2022</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965531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1/3/2022</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19094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1/3/2022</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3690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1/3/2022</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906142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1/3/2022</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30886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1/3/2022</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76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1/3/2022</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45259627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2.png"/><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app.powerbi.com/view?r=eyJrIjoiMjJkN2VjOTctODM2ZC00YWY1LThlNTctN2JjYjQxNzk0NTUwIiwidCI6IjYyZWE3MDM0LWI2ZGUtNDllZS1iZTE1LWNhZThlOWFiYzdjNiJ9"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4C0C11B-582D-4BD6-AFEF-ED15AAF160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3999" cy="22832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Elderly friends in basketball court">
            <a:extLst>
              <a:ext uri="{FF2B5EF4-FFF2-40B4-BE49-F238E27FC236}">
                <a16:creationId xmlns:a16="http://schemas.microsoft.com/office/drawing/2014/main" id="{6D2279B9-8B4E-445F-AF04-B941F9055708}"/>
              </a:ext>
            </a:extLst>
          </p:cNvPr>
          <p:cNvPicPr>
            <a:picLocks noChangeAspect="1"/>
          </p:cNvPicPr>
          <p:nvPr/>
        </p:nvPicPr>
        <p:blipFill rotWithShape="1">
          <a:blip r:embed="rId2">
            <a:extLst>
              <a:ext uri="{28A0092B-C50C-407E-A947-70E740481C1C}">
                <a14:useLocalDpi xmlns:a14="http://schemas.microsoft.com/office/drawing/2010/main" val="0"/>
              </a:ext>
            </a:extLst>
          </a:blip>
          <a:srcRect t="2007" b="23041"/>
          <a:stretch/>
        </p:blipFill>
        <p:spPr>
          <a:xfrm>
            <a:off x="20" y="2283223"/>
            <a:ext cx="9143978" cy="4574778"/>
          </a:xfrm>
          <a:prstGeom prst="rect">
            <a:avLst/>
          </a:prstGeom>
        </p:spPr>
      </p:pic>
      <p:sp>
        <p:nvSpPr>
          <p:cNvPr id="9" name="Rectangle 8">
            <a:extLst>
              <a:ext uri="{FF2B5EF4-FFF2-40B4-BE49-F238E27FC236}">
                <a16:creationId xmlns:a16="http://schemas.microsoft.com/office/drawing/2014/main" id="{0BCAD593-77A2-4147-9197-777C0DDC65D9}"/>
              </a:ext>
            </a:extLst>
          </p:cNvPr>
          <p:cNvSpPr/>
          <p:nvPr/>
        </p:nvSpPr>
        <p:spPr>
          <a:xfrm>
            <a:off x="0" y="0"/>
            <a:ext cx="12192000" cy="2283223"/>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7D0AFC-D180-4084-9F76-DD8853ACB5BC}"/>
              </a:ext>
            </a:extLst>
          </p:cNvPr>
          <p:cNvSpPr>
            <a:spLocks noGrp="1"/>
          </p:cNvSpPr>
          <p:nvPr>
            <p:ph type="ctrTitle"/>
          </p:nvPr>
        </p:nvSpPr>
        <p:spPr>
          <a:xfrm>
            <a:off x="541706" y="397276"/>
            <a:ext cx="8476567" cy="1638259"/>
          </a:xfrm>
        </p:spPr>
        <p:txBody>
          <a:bodyPr anchor="ctr">
            <a:normAutofit fontScale="90000"/>
          </a:bodyPr>
          <a:lstStyle/>
          <a:p>
            <a:r>
              <a:rPr lang="en-GB" b="1" dirty="0"/>
              <a:t>Body Mass Index calculator</a:t>
            </a:r>
          </a:p>
        </p:txBody>
      </p:sp>
      <p:sp>
        <p:nvSpPr>
          <p:cNvPr id="3" name="Subtitle 2">
            <a:extLst>
              <a:ext uri="{FF2B5EF4-FFF2-40B4-BE49-F238E27FC236}">
                <a16:creationId xmlns:a16="http://schemas.microsoft.com/office/drawing/2014/main" id="{5D912B0F-E116-4149-8DA5-C40BB80D94CD}"/>
              </a:ext>
            </a:extLst>
          </p:cNvPr>
          <p:cNvSpPr>
            <a:spLocks noGrp="1"/>
          </p:cNvSpPr>
          <p:nvPr>
            <p:ph type="subTitle" idx="1"/>
          </p:nvPr>
        </p:nvSpPr>
        <p:spPr>
          <a:xfrm>
            <a:off x="9349361" y="2450009"/>
            <a:ext cx="2621815" cy="4156063"/>
          </a:xfrm>
        </p:spPr>
        <p:txBody>
          <a:bodyPr anchor="ctr">
            <a:normAutofit fontScale="85000" lnSpcReduction="10000"/>
          </a:bodyPr>
          <a:lstStyle/>
          <a:p>
            <a:r>
              <a:rPr lang="en-GB" sz="1800" dirty="0"/>
              <a:t>Looking at </a:t>
            </a:r>
          </a:p>
          <a:p>
            <a:r>
              <a:rPr lang="en-GB" sz="1800" dirty="0" err="1"/>
              <a:t>Whats</a:t>
            </a:r>
            <a:r>
              <a:rPr lang="en-GB" sz="1800" dirty="0"/>
              <a:t> is BMI? </a:t>
            </a:r>
          </a:p>
          <a:p>
            <a:r>
              <a:rPr lang="en-GB" sz="1800" dirty="0"/>
              <a:t>Using ML and BMI data? </a:t>
            </a:r>
          </a:p>
          <a:p>
            <a:endParaRPr lang="en-GB" sz="1800" dirty="0"/>
          </a:p>
          <a:p>
            <a:r>
              <a:rPr lang="en-GB" sz="1800" dirty="0"/>
              <a:t>P.A.R.D ABSWER </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P.A.R.D EXPLANATION</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PROBLEM</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ACTION </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RESULT</a:t>
            </a:r>
          </a:p>
          <a:p>
            <a:pPr>
              <a:lnSpc>
                <a:spcPct val="107000"/>
              </a:lnSpc>
              <a:spcAft>
                <a:spcPts val="800"/>
              </a:spcAft>
            </a:pPr>
            <a:r>
              <a:rPr lang="en-GB" sz="1800" dirty="0">
                <a:effectLst/>
                <a:latin typeface="Calibri" panose="020F0502020204030204" pitchFamily="34" charset="0"/>
                <a:ea typeface="Calibri" panose="020F0502020204030204" pitchFamily="34" charset="0"/>
                <a:cs typeface="Times New Roman" panose="02020603050405020304" pitchFamily="18" charset="0"/>
              </a:rPr>
              <a:t>DEVELOPEMNT </a:t>
            </a:r>
          </a:p>
          <a:p>
            <a:endParaRPr lang="en-GB" sz="1800" dirty="0"/>
          </a:p>
        </p:txBody>
      </p:sp>
      <p:pic>
        <p:nvPicPr>
          <p:cNvPr id="12" name="Picture 11" descr="Logo&#10;&#10;Description automatically generated">
            <a:extLst>
              <a:ext uri="{FF2B5EF4-FFF2-40B4-BE49-F238E27FC236}">
                <a16:creationId xmlns:a16="http://schemas.microsoft.com/office/drawing/2014/main" id="{2E4127E3-07A6-40F1-9A15-ADA61C8AB1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
        <p:nvSpPr>
          <p:cNvPr id="5" name="TextBox 4">
            <a:extLst>
              <a:ext uri="{FF2B5EF4-FFF2-40B4-BE49-F238E27FC236}">
                <a16:creationId xmlns:a16="http://schemas.microsoft.com/office/drawing/2014/main" id="{E77DB3F3-4ADF-446F-BEA4-0B3C4DED655A}"/>
              </a:ext>
            </a:extLst>
          </p:cNvPr>
          <p:cNvSpPr txBox="1"/>
          <p:nvPr/>
        </p:nvSpPr>
        <p:spPr>
          <a:xfrm>
            <a:off x="5294807" y="6387395"/>
            <a:ext cx="3959603" cy="369332"/>
          </a:xfrm>
          <a:prstGeom prst="rect">
            <a:avLst/>
          </a:prstGeom>
          <a:noFill/>
        </p:spPr>
        <p:txBody>
          <a:bodyPr wrap="square" rtlCol="0">
            <a:spAutoFit/>
          </a:bodyPr>
          <a:lstStyle/>
          <a:p>
            <a:r>
              <a:rPr lang="en-GB" b="1" dirty="0"/>
              <a:t>Presenter: Mattithyahu Owolabi</a:t>
            </a:r>
          </a:p>
        </p:txBody>
      </p:sp>
    </p:spTree>
    <p:extLst>
      <p:ext uri="{BB962C8B-B14F-4D97-AF65-F5344CB8AC3E}">
        <p14:creationId xmlns:p14="http://schemas.microsoft.com/office/powerpoint/2010/main" val="3212882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70000" lnSpcReduction="20000"/>
          </a:bodyPr>
          <a:lstStyle/>
          <a:p>
            <a:endParaRPr lang="en-GB" b="0" i="0" dirty="0">
              <a:effectLst/>
              <a:latin typeface="Frutiger W01"/>
            </a:endParaRPr>
          </a:p>
          <a:p>
            <a:r>
              <a:rPr lang="en-GB" dirty="0">
                <a:latin typeface="Frutiger W01"/>
              </a:rPr>
              <a:t>What is BMI? </a:t>
            </a:r>
          </a:p>
          <a:p>
            <a:r>
              <a:rPr lang="en-GB" dirty="0">
                <a:latin typeface="Frutiger W01"/>
              </a:rPr>
              <a:t>Index classification equation used to give insight on an individuals obesity. </a:t>
            </a:r>
          </a:p>
          <a:p>
            <a:endParaRPr lang="en-GB" dirty="0">
              <a:latin typeface="Frutiger W01"/>
            </a:endParaRPr>
          </a:p>
          <a:p>
            <a:endParaRPr lang="en-GB" dirty="0">
              <a:latin typeface="Frutiger W01"/>
            </a:endParaRPr>
          </a:p>
          <a:p>
            <a:r>
              <a:rPr lang="en-GB" b="0" i="0" dirty="0">
                <a:effectLst/>
                <a:highlight>
                  <a:srgbClr val="FFFF00"/>
                </a:highlight>
                <a:latin typeface="Frutiger W01"/>
              </a:rPr>
              <a:t>BMI is not used to diagnose obesity because people who are very muscular can have a high BMI without much fat.</a:t>
            </a:r>
          </a:p>
          <a:p>
            <a:r>
              <a:rPr lang="en-GB" b="0" i="0" dirty="0">
                <a:effectLst/>
                <a:highlight>
                  <a:srgbClr val="FFFF00"/>
                </a:highligh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0" i="0" dirty="0">
                <a:solidFill>
                  <a:srgbClr val="BDC1C6"/>
                </a:solidFill>
                <a:effectLst/>
                <a:latin typeface="arial" panose="020B0604020202020204" pitchFamily="34" charset="0"/>
              </a:rPr>
              <a:t>The majority of adults were </a:t>
            </a:r>
            <a:r>
              <a:rPr lang="en-GB" b="1" i="0" dirty="0">
                <a:solidFill>
                  <a:srgbClr val="BCC0C3"/>
                </a:solidFill>
                <a:effectLst/>
                <a:latin typeface="arial" panose="020B0604020202020204" pitchFamily="34" charset="0"/>
              </a:rPr>
              <a:t>overweight</a:t>
            </a:r>
            <a:r>
              <a:rPr lang="en-GB" b="0" i="0" dirty="0">
                <a:solidFill>
                  <a:srgbClr val="BDC1C6"/>
                </a:solidFill>
                <a:effectLst/>
                <a:latin typeface="arial" panose="020B0604020202020204" pitchFamily="34" charset="0"/>
              </a:rPr>
              <a:t> or </a:t>
            </a:r>
            <a:r>
              <a:rPr lang="en-GB" b="1" i="0" dirty="0">
                <a:solidFill>
                  <a:srgbClr val="BCC0C3"/>
                </a:solidFill>
                <a:effectLst/>
                <a:latin typeface="arial" panose="020B0604020202020204" pitchFamily="34" charset="0"/>
              </a:rPr>
              <a:t>obese</a:t>
            </a:r>
            <a:r>
              <a:rPr lang="en-GB" b="0" i="0" dirty="0">
                <a:solidFill>
                  <a:srgbClr val="BDC1C6"/>
                </a:solidFill>
                <a:effectLst/>
                <a:latin typeface="arial" panose="020B0604020202020204" pitchFamily="34" charset="0"/>
              </a:rPr>
              <a:t>; 67% of men and 60% of women. </a:t>
            </a:r>
            <a:endParaRPr lang="en-GB" dirty="0">
              <a:effectLst/>
            </a:endParaRPr>
          </a:p>
          <a:p>
            <a:r>
              <a:rPr lang="en-GB" b="1" dirty="0">
                <a:effectLst/>
              </a:rPr>
              <a:t>How to tell if you're obese</a:t>
            </a:r>
          </a:p>
          <a:p>
            <a:r>
              <a:rPr lang="en-GB" dirty="0">
                <a:effectLst/>
                <a:highlight>
                  <a:srgbClr val="FFFF00"/>
                </a:highlight>
              </a:rPr>
              <a:t>The most widely used method to check if you're a healthy weight is body mass index (BMI).</a:t>
            </a:r>
          </a:p>
          <a:p>
            <a:endParaRPr lang="en-GB" dirty="0"/>
          </a:p>
          <a:p>
            <a:pPr algn="l">
              <a:buFont typeface="Arial" panose="020B0604020202020204" pitchFamily="34" charset="0"/>
              <a:buChar char="•"/>
            </a:pPr>
            <a:r>
              <a:rPr lang="en-GB" b="0" i="0" dirty="0">
                <a:solidFill>
                  <a:srgbClr val="292929"/>
                </a:solidFill>
                <a:effectLst/>
                <a:latin typeface="sohne"/>
              </a:rPr>
              <a:t>List the questions they are looking to answer by attending your presentation</a:t>
            </a:r>
          </a:p>
          <a:p>
            <a:pPr algn="l">
              <a:buFont typeface="Arial" panose="020B0604020202020204" pitchFamily="34" charset="0"/>
              <a:buChar char="•"/>
            </a:pPr>
            <a:r>
              <a:rPr lang="en-GB" b="0" i="0" dirty="0">
                <a:solidFill>
                  <a:srgbClr val="292929"/>
                </a:solidFill>
                <a:effectLst/>
                <a:latin typeface="sohne"/>
              </a:rPr>
              <a:t>Avoid technical jargon or code if your audience won’t understand it</a:t>
            </a:r>
          </a:p>
          <a:p>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Project Overview</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2355489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55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r>
              <a:rPr lang="en-GB" b="0" i="0" dirty="0">
                <a:solidFill>
                  <a:srgbClr val="292929"/>
                </a:solidFill>
                <a:effectLst/>
                <a:latin typeface="charter"/>
              </a:rPr>
              <a:t>The first slide, after the title, should explain the problem statement. Why are you working on this project? What is the benefit? This gives an introduction and should convey the importance of the project. It is probably best to use two slides, one for the problem, and another for the benefits of the analytics.</a:t>
            </a:r>
          </a:p>
          <a:p>
            <a:endParaRPr lang="en-GB" dirty="0">
              <a:solidFill>
                <a:srgbClr val="292929"/>
              </a:solidFill>
              <a:latin typeface="charter"/>
            </a:endParaRPr>
          </a:p>
          <a:p>
            <a:pPr algn="l"/>
            <a:r>
              <a:rPr lang="en-GB" b="0" i="0" dirty="0">
                <a:solidFill>
                  <a:srgbClr val="292929"/>
                </a:solidFill>
                <a:effectLst/>
                <a:latin typeface="charter"/>
              </a:rPr>
              <a:t>Next up is methodology. Talk about how you broke the problem down and what tools you used. Explain any challenges you overcame. This is a good time to show how thorough of a job you did. No need to get too detailed though, unless you are presenting to a technical audience.</a:t>
            </a:r>
          </a:p>
          <a:p>
            <a:pPr algn="l"/>
            <a:r>
              <a:rPr lang="en-GB" b="0" i="0" dirty="0">
                <a:solidFill>
                  <a:srgbClr val="292929"/>
                </a:solidFill>
                <a:effectLst/>
                <a:latin typeface="charter"/>
              </a:rPr>
              <a:t>After methodology, talk about your findings. What new things did you discover? Were you able to support existing theories about the business using statistics? How did your machine learning model perform? This is the most important part of the presentation, as it is the results of your project.</a:t>
            </a:r>
          </a:p>
          <a:p>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Project Overview</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3204406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625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effectLst/>
            </a:endParaRPr>
          </a:p>
          <a:p>
            <a:r>
              <a:rPr lang="en-GB" b="0" i="0" dirty="0">
                <a:solidFill>
                  <a:srgbClr val="292929"/>
                </a:solidFill>
                <a:effectLst/>
                <a:latin typeface="charter"/>
              </a:rPr>
              <a:t>Next up is methodology. Talk about how you broke the problem down and what tools you used. Explain any challenges you overcame. This is a good time to show how thorough of a job you did. No need to get too detailed though, unless you are presenting to a technical audience.</a:t>
            </a:r>
          </a:p>
          <a:p>
            <a:endParaRPr lang="en-GB" dirty="0">
              <a:solidFill>
                <a:srgbClr val="292929"/>
              </a:solidFill>
              <a:latin typeface="charter"/>
            </a:endParaRPr>
          </a:p>
          <a:p>
            <a:r>
              <a:rPr lang="en-GB" b="0" i="0" dirty="0">
                <a:solidFill>
                  <a:srgbClr val="292929"/>
                </a:solidFill>
                <a:effectLst/>
                <a:latin typeface="charter"/>
              </a:rPr>
              <a:t>After methodology, talk about your findings. What new things did you discover? Were you able to support existing theories about the business using statistics? How did your machine learning model perform? This is the most important part of the presentation, as it is the results of your project.</a:t>
            </a:r>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What is BMI?</a:t>
            </a:r>
            <a:br>
              <a:rPr lang="en-GB" sz="3600" b="1" dirty="0"/>
            </a:br>
            <a:r>
              <a:rPr lang="en-GB" sz="3600" b="1" dirty="0"/>
              <a:t>METHODOLOGY</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631479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6"/>
            <a:ext cx="8010099" cy="6282037"/>
          </a:xfrm>
        </p:spPr>
        <p:txBody>
          <a:bodyPr anchor="ctr">
            <a:normAutofit fontScale="55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p>
          <a:p>
            <a:r>
              <a:rPr lang="en-GB" b="0" i="0" dirty="0">
                <a:solidFill>
                  <a:srgbClr val="292929"/>
                </a:solidFill>
                <a:effectLst/>
                <a:latin typeface="charter"/>
              </a:rPr>
              <a:t>Now that the findings have been discussed, make some recommendations. This helps put the analytics to work in the real world. You may not be the one making big business decisions, but your analytics could be what is driving them. Domain knowledge and knowledge of business operations is a real force multiplier here.</a:t>
            </a:r>
          </a:p>
          <a:p>
            <a:endParaRPr lang="en-GB" dirty="0">
              <a:solidFill>
                <a:srgbClr val="292929"/>
              </a:solidFill>
              <a:latin typeface="charter"/>
            </a:endParaRPr>
          </a:p>
          <a:p>
            <a:pPr algn="l"/>
            <a:r>
              <a:rPr lang="en-GB" b="0" i="0" dirty="0">
                <a:solidFill>
                  <a:srgbClr val="292929"/>
                </a:solidFill>
                <a:effectLst/>
                <a:latin typeface="charter"/>
              </a:rPr>
              <a:t>Finally and optionally, talk about future work. What are the next steps? Does the problem need to be revisited in the future? Can the project be improved with more work? If you were given more time and resources, is there anything that could be done better?</a:t>
            </a:r>
          </a:p>
          <a:p>
            <a:pPr algn="l"/>
            <a:r>
              <a:rPr lang="en-GB" b="0" i="0" dirty="0">
                <a:solidFill>
                  <a:srgbClr val="292929"/>
                </a:solidFill>
                <a:effectLst/>
                <a:latin typeface="charter"/>
              </a:rPr>
              <a:t>These talking points should help you organize your presentations. It is popular to talk about statistical methods and machine learning algorithms on the internet, but keep in mind that communication skills are just as important.</a:t>
            </a:r>
          </a:p>
          <a:p>
            <a:endParaRPr lang="en-GB" dirty="0"/>
          </a:p>
          <a:p>
            <a:endParaRPr lang="en-GB" dirty="0"/>
          </a:p>
          <a:p>
            <a:r>
              <a:rPr lang="en-GB" dirty="0">
                <a:hlinkClick r:id="rId2"/>
              </a:rPr>
              <a:t>DASHBOARD</a:t>
            </a:r>
            <a:endParaRPr lang="en-GB" dirty="0"/>
          </a:p>
          <a:p>
            <a:endParaRPr lang="en-GB" dirty="0"/>
          </a:p>
          <a:p>
            <a:endParaRPr lang="en-GB" dirty="0"/>
          </a:p>
          <a:p>
            <a:endParaRPr lang="en-GB" dirty="0"/>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What is BMI?</a:t>
            </a:r>
          </a:p>
        </p:txBody>
      </p:sp>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Tree>
    <p:extLst>
      <p:ext uri="{BB962C8B-B14F-4D97-AF65-F5344CB8AC3E}">
        <p14:creationId xmlns:p14="http://schemas.microsoft.com/office/powerpoint/2010/main" val="4266869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40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p>
          <a:p>
            <a:r>
              <a:rPr lang="en-GB" b="0" i="0" dirty="0">
                <a:solidFill>
                  <a:srgbClr val="292929"/>
                </a:solidFill>
                <a:effectLst/>
                <a:latin typeface="charter"/>
              </a:rPr>
              <a:t>Now that the findings have been discussed, make some recommendations. This helps put the analytics to work in the real world. You may not be the one making big business decisions, but your analytics could be what is driving them. Domain knowledge and knowledge of business operations is a real force multiplier here.</a:t>
            </a:r>
          </a:p>
          <a:p>
            <a:endParaRPr lang="en-GB" dirty="0">
              <a:solidFill>
                <a:srgbClr val="292929"/>
              </a:solidFill>
              <a:latin typeface="charter"/>
            </a:endParaRPr>
          </a:p>
          <a:p>
            <a:pPr algn="l"/>
            <a:r>
              <a:rPr lang="en-GB" b="0" i="0" dirty="0">
                <a:solidFill>
                  <a:srgbClr val="292929"/>
                </a:solidFill>
                <a:effectLst/>
                <a:latin typeface="charter"/>
              </a:rPr>
              <a:t>Finally and optionally, talk about future work. What are the next steps? Does the problem need to be revisited in the future? Can the project be improved with more work? If you were given more time and resources, is there anything that could be done better?</a:t>
            </a:r>
          </a:p>
          <a:p>
            <a:pPr algn="l"/>
            <a:r>
              <a:rPr lang="en-GB" b="0" i="0" dirty="0">
                <a:solidFill>
                  <a:srgbClr val="292929"/>
                </a:solidFill>
                <a:effectLst/>
                <a:latin typeface="charter"/>
              </a:rPr>
              <a:t>These talking points should help you organize your presentations. It is popular to talk about statistical methods and machine learning algorithms on the internet, but keep in mind that communication skills are just as important.</a:t>
            </a:r>
          </a:p>
          <a:p>
            <a:pPr algn="l"/>
            <a:endParaRPr lang="en-GB" dirty="0">
              <a:solidFill>
                <a:srgbClr val="292929"/>
              </a:solidFill>
              <a:latin typeface="charter"/>
            </a:endParaRPr>
          </a:p>
          <a:p>
            <a:pPr algn="l"/>
            <a:endParaRPr lang="en-GB" b="0" i="0" dirty="0">
              <a:solidFill>
                <a:srgbClr val="292929"/>
              </a:solidFill>
              <a:effectLst/>
              <a:latin typeface="charter"/>
            </a:endParaRPr>
          </a:p>
          <a:p>
            <a:pPr algn="l"/>
            <a:endParaRPr lang="en-GB" dirty="0">
              <a:solidFill>
                <a:srgbClr val="292929"/>
              </a:solidFill>
              <a:latin typeface="charter"/>
            </a:endParaRPr>
          </a:p>
          <a:p>
            <a:pPr algn="l"/>
            <a:endParaRPr lang="en-GB" b="0" i="0" dirty="0">
              <a:solidFill>
                <a:srgbClr val="292929"/>
              </a:solidFill>
              <a:effectLst/>
              <a:latin typeface="charter"/>
            </a:endParaRPr>
          </a:p>
          <a:p>
            <a:r>
              <a:rPr lang="en-GB" b="0" i="0" dirty="0">
                <a:solidFill>
                  <a:srgbClr val="292929"/>
                </a:solidFill>
                <a:effectLst/>
                <a:latin typeface="sohne"/>
              </a:rPr>
              <a:t>Reiterate important takeaways at the end of your presentation</a:t>
            </a:r>
          </a:p>
          <a:p>
            <a:pPr algn="l"/>
            <a:endParaRPr lang="en-GB" b="0" i="0" dirty="0">
              <a:solidFill>
                <a:srgbClr val="292929"/>
              </a:solidFill>
              <a:effectLst/>
              <a:latin typeface="charter"/>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Conclusion</a:t>
            </a:r>
          </a:p>
        </p:txBody>
      </p:sp>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Tree>
    <p:extLst>
      <p:ext uri="{BB962C8B-B14F-4D97-AF65-F5344CB8AC3E}">
        <p14:creationId xmlns:p14="http://schemas.microsoft.com/office/powerpoint/2010/main" val="4204828099"/>
      </p:ext>
    </p:extLst>
  </p:cSld>
  <p:clrMapOvr>
    <a:masterClrMapping/>
  </p:clrMapOvr>
</p:sld>
</file>

<file path=ppt/theme/theme1.xml><?xml version="1.0" encoding="utf-8"?>
<a:theme xmlns:a="http://schemas.openxmlformats.org/drawingml/2006/main" name="MatrixVTI">
  <a:themeElements>
    <a:clrScheme name="Custom 29">
      <a:dk1>
        <a:srgbClr val="000000"/>
      </a:dk1>
      <a:lt1>
        <a:sysClr val="window" lastClr="FFFFFF"/>
      </a:lt1>
      <a:dk2>
        <a:srgbClr val="465959"/>
      </a:dk2>
      <a:lt2>
        <a:srgbClr val="ECF0F0"/>
      </a:lt2>
      <a:accent1>
        <a:srgbClr val="1EBE9B"/>
      </a:accent1>
      <a:accent2>
        <a:srgbClr val="FD7C7C"/>
      </a:accent2>
      <a:accent3>
        <a:srgbClr val="7DA8B5"/>
      </a:accent3>
      <a:accent4>
        <a:srgbClr val="17967B"/>
      </a:accent4>
      <a:accent5>
        <a:srgbClr val="FB7365"/>
      </a:accent5>
      <a:accent6>
        <a:srgbClr val="D39B17"/>
      </a:accent6>
      <a:hlink>
        <a:srgbClr val="EF08F7"/>
      </a:hlink>
      <a:folHlink>
        <a:srgbClr val="8477FE"/>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docProps/app.xml><?xml version="1.0" encoding="utf-8"?>
<Properties xmlns="http://schemas.openxmlformats.org/officeDocument/2006/extended-properties" xmlns:vt="http://schemas.openxmlformats.org/officeDocument/2006/docPropsVTypes">
  <Template>TM03090430[[fn=Banded]]</Template>
  <TotalTime>201</TotalTime>
  <Words>1297</Words>
  <Application>Microsoft Office PowerPoint</Application>
  <PresentationFormat>Widescreen</PresentationFormat>
  <Paragraphs>99</Paragraphs>
  <Slides>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arial</vt:lpstr>
      <vt:lpstr>Avenir Next LT Pro</vt:lpstr>
      <vt:lpstr>Bahnschrift</vt:lpstr>
      <vt:lpstr>Calibri</vt:lpstr>
      <vt:lpstr>charter</vt:lpstr>
      <vt:lpstr>Frutiger W01</vt:lpstr>
      <vt:lpstr>sohne</vt:lpstr>
      <vt:lpstr>MatrixVTI</vt:lpstr>
      <vt:lpstr>Body Mass Index calculator</vt:lpstr>
      <vt:lpstr>Project Overview</vt:lpstr>
      <vt:lpstr>Project Overview</vt:lpstr>
      <vt:lpstr>What is BMI? METHODOLOGY</vt:lpstr>
      <vt:lpstr>What is BMI?</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Body mass index prediction model</dc:title>
  <dc:creator>Mattithyahu Owolabi</dc:creator>
  <cp:lastModifiedBy>Mattithyahu Owolabi</cp:lastModifiedBy>
  <cp:revision>1</cp:revision>
  <dcterms:created xsi:type="dcterms:W3CDTF">2021-12-29T00:44:38Z</dcterms:created>
  <dcterms:modified xsi:type="dcterms:W3CDTF">2022-01-03T20:03:07Z</dcterms:modified>
</cp:coreProperties>
</file>

<file path=docProps/thumbnail.jpeg>
</file>